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79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297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97093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1342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752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926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75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32867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3537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82568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871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B5409-2A6C-4FC5-B636-AF83033B0571}" type="datetimeFigureOut">
              <a:rPr lang="es-CO" smtClean="0"/>
              <a:t>13/08/2026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872-E152-4CBC-A8D6-B574C98605B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389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30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77"/>
            <a:ext cx="12192000" cy="6860777"/>
          </a:xfrm>
        </p:spPr>
      </p:pic>
    </p:spTree>
    <p:extLst>
      <p:ext uri="{BB962C8B-B14F-4D97-AF65-F5344CB8AC3E}">
        <p14:creationId xmlns:p14="http://schemas.microsoft.com/office/powerpoint/2010/main" val="3613662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723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2369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90869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45552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251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65" cy="6858000"/>
          </a:xfrm>
        </p:spPr>
      </p:pic>
    </p:spTree>
    <p:extLst>
      <p:ext uri="{BB962C8B-B14F-4D97-AF65-F5344CB8AC3E}">
        <p14:creationId xmlns:p14="http://schemas.microsoft.com/office/powerpoint/2010/main" val="653081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73223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77"/>
            <a:ext cx="12192000" cy="6860777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3" t="87811" r="10392" b="-1"/>
          <a:stretch/>
        </p:blipFill>
        <p:spPr>
          <a:xfrm>
            <a:off x="491613" y="5791198"/>
            <a:ext cx="9822426" cy="79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7548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UMARIANA</dc:creator>
  <cp:lastModifiedBy>UMARIANA</cp:lastModifiedBy>
  <cp:revision>3</cp:revision>
  <dcterms:created xsi:type="dcterms:W3CDTF">2026-08-11T13:42:09Z</dcterms:created>
  <dcterms:modified xsi:type="dcterms:W3CDTF">2026-08-13T20:26:49Z</dcterms:modified>
</cp:coreProperties>
</file>